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3"/>
  </p:notesMasterIdLst>
  <p:handoutMasterIdLst>
    <p:handoutMasterId r:id="rId24"/>
  </p:handoutMasterIdLst>
  <p:sldIdLst>
    <p:sldId id="264" r:id="rId5"/>
    <p:sldId id="260" r:id="rId6"/>
    <p:sldId id="266" r:id="rId7"/>
    <p:sldId id="267" r:id="rId8"/>
    <p:sldId id="268" r:id="rId9"/>
    <p:sldId id="273" r:id="rId10"/>
    <p:sldId id="281" r:id="rId11"/>
    <p:sldId id="269" r:id="rId12"/>
    <p:sldId id="270" r:id="rId13"/>
    <p:sldId id="272" r:id="rId14"/>
    <p:sldId id="271" r:id="rId15"/>
    <p:sldId id="275" r:id="rId16"/>
    <p:sldId id="277" r:id="rId17"/>
    <p:sldId id="278" r:id="rId18"/>
    <p:sldId id="274" r:id="rId19"/>
    <p:sldId id="276" r:id="rId20"/>
    <p:sldId id="265"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churn</a:t>
            </a:r>
            <a:br>
              <a:rPr lang="en-US" sz="1800" dirty="0"/>
            </a:br>
            <a:r>
              <a:rPr lang="en-US" sz="1800" dirty="0"/>
              <a:t>2) App 897 less traffic – churn</a:t>
            </a:r>
            <a:br>
              <a:rPr lang="en-US" sz="1800" dirty="0"/>
            </a:br>
            <a:r>
              <a:rPr lang="en-US" sz="1800" dirty="0"/>
              <a:t>3) App 677 more events – churn</a:t>
            </a:r>
            <a:br>
              <a:rPr lang="en-US" sz="1800" dirty="0"/>
            </a:br>
            <a:r>
              <a:rPr lang="en-US" sz="1800" dirty="0"/>
              <a:t>4) More 3G – churn </a:t>
            </a:r>
            <a:br>
              <a:rPr lang="en-US" sz="1800" dirty="0"/>
            </a:br>
            <a:r>
              <a:rPr lang="en-US" sz="1800" dirty="0"/>
              <a:t>5) Number of incoming </a:t>
            </a:r>
            <a:r>
              <a:rPr lang="en-US" sz="1800" dirty="0" err="1"/>
              <a:t>sms</a:t>
            </a:r>
            <a:r>
              <a:rPr lang="en-US" sz="1800" dirty="0"/>
              <a:t> increase </a:t>
            </a:r>
            <a:r>
              <a:rPr lang="en-US" sz="1800"/>
              <a:t>- churn</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Gives best AUC by default </a:t>
            </a:r>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a:t>
            </a:r>
            <a:r>
              <a:rPr lang="en-US"/>
              <a:t>selection techniques</a:t>
            </a:r>
            <a:endParaRPr lang="en-US"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pic>
        <p:nvPicPr>
          <p:cNvPr id="1026" name="Picture 2">
            <a:extLst>
              <a:ext uri="{FF2B5EF4-FFF2-40B4-BE49-F238E27FC236}">
                <a16:creationId xmlns:a16="http://schemas.microsoft.com/office/drawing/2014/main" id="{80F4D1D4-3195-C0FC-94C0-76B769B43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756" y="831515"/>
            <a:ext cx="7518762" cy="518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1616</TotalTime>
  <Words>502</Words>
  <Application>Microsoft Office PowerPoint</Application>
  <PresentationFormat>Widescreen</PresentationFormat>
  <Paragraphs>105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Is dataset balanced</vt:lpstr>
      <vt:lpstr>Feature selection techniques</vt:lpstr>
      <vt:lpstr>Iterative feature selection flow chart</vt:lpstr>
      <vt:lpstr>Number of features vs AUC</vt:lpstr>
      <vt:lpstr>Telephone feature  engineering</vt:lpstr>
      <vt:lpstr>Application feature engineering</vt:lpstr>
      <vt:lpstr>Final feature set has 32 features </vt:lpstr>
      <vt:lpstr>Metrics Train AUC = 0.94 Test AUC = 0.894</vt:lpstr>
      <vt:lpstr>Probability distribution</vt:lpstr>
      <vt:lpstr>F1 based threshold selection 0.23</vt:lpstr>
      <vt:lpstr>Expenses based threshold 0.78</vt:lpstr>
      <vt:lpstr>SHAP  1) App 240 less using – churn 2) App 897 less traffic – churn 3) App 677 more events – churn 4) More 3G – churn  5) Number of incoming sms increase - churn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188</cp:revision>
  <dcterms:created xsi:type="dcterms:W3CDTF">2023-07-18T21:29:06Z</dcterms:created>
  <dcterms:modified xsi:type="dcterms:W3CDTF">2023-07-20T18:00:26Z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